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9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92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/>
          <a:lstStyle/>
          <a:p>
            <a:r>
              <a:rPr lang="ru-RU" dirty="0" smtClean="0"/>
              <a:t>Один день из жизни </a:t>
            </a:r>
            <a:br>
              <a:rPr lang="ru-RU" dirty="0" smtClean="0"/>
            </a:br>
            <a:r>
              <a:rPr lang="ru-RU" dirty="0" smtClean="0"/>
              <a:t>детей детского сада № 321</a:t>
            </a:r>
            <a:endParaRPr lang="ru-RU" dirty="0"/>
          </a:p>
        </p:txBody>
      </p:sp>
      <p:pic>
        <p:nvPicPr>
          <p:cNvPr id="6" name="Рисунок 5" descr="Рисунок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2780928"/>
            <a:ext cx="2857500" cy="3048000"/>
          </a:xfrm>
          <a:prstGeom prst="rect">
            <a:avLst/>
          </a:prstGeom>
        </p:spPr>
      </p:pic>
      <p:pic>
        <p:nvPicPr>
          <p:cNvPr id="2" name="Detskij_sad_-_Domik_dlya_rebyat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3313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3326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Я леплю из пластилина </a:t>
            </a:r>
            <a:br>
              <a:rPr lang="ru-RU" dirty="0" smtClean="0"/>
            </a:br>
            <a:r>
              <a:rPr lang="ru-RU" dirty="0" smtClean="0"/>
              <a:t>Всё, что только захочу: </a:t>
            </a:r>
            <a:br>
              <a:rPr lang="ru-RU" dirty="0" smtClean="0"/>
            </a:br>
            <a:r>
              <a:rPr lang="ru-RU" dirty="0" smtClean="0"/>
              <a:t>Захочу - слеплю машину, </a:t>
            </a:r>
            <a:br>
              <a:rPr lang="ru-RU" dirty="0" smtClean="0"/>
            </a:br>
            <a:r>
              <a:rPr lang="ru-RU" dirty="0" smtClean="0"/>
              <a:t>Мне такое по плечу. </a:t>
            </a:r>
            <a:endParaRPr lang="ru-RU" dirty="0"/>
          </a:p>
        </p:txBody>
      </p:sp>
      <p:pic>
        <p:nvPicPr>
          <p:cNvPr id="3" name="Рисунок 2" descr="IMG_24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3227851" cy="2420888"/>
          </a:xfrm>
          <a:prstGeom prst="rect">
            <a:avLst/>
          </a:prstGeom>
        </p:spPr>
      </p:pic>
      <p:pic>
        <p:nvPicPr>
          <p:cNvPr id="4" name="Рисунок 3" descr="IMG_2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132856"/>
            <a:ext cx="3323861" cy="2492896"/>
          </a:xfrm>
          <a:prstGeom prst="rect">
            <a:avLst/>
          </a:prstGeom>
        </p:spPr>
      </p:pic>
      <p:pic>
        <p:nvPicPr>
          <p:cNvPr id="5" name="Рисунок 4" descr="IMG_24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4437112"/>
            <a:ext cx="3024336" cy="226825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5486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Окружающий мир</a:t>
            </a:r>
            <a:endParaRPr lang="ru-RU" dirty="0"/>
          </a:p>
        </p:txBody>
      </p:sp>
      <p:pic>
        <p:nvPicPr>
          <p:cNvPr id="3" name="Рисунок 2" descr="IMG_24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3347864" cy="2510898"/>
          </a:xfrm>
          <a:prstGeom prst="rect">
            <a:avLst/>
          </a:prstGeom>
        </p:spPr>
      </p:pic>
      <p:pic>
        <p:nvPicPr>
          <p:cNvPr id="4" name="Рисунок 3" descr="IMG_2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077072"/>
            <a:ext cx="3384376" cy="2538282"/>
          </a:xfrm>
          <a:prstGeom prst="rect">
            <a:avLst/>
          </a:prstGeom>
        </p:spPr>
      </p:pic>
      <p:pic>
        <p:nvPicPr>
          <p:cNvPr id="5" name="Рисунок 4" descr="IMG_24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980728"/>
            <a:ext cx="3515883" cy="263691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33265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Чтоб успешно развиваться</a:t>
            </a:r>
            <a:br>
              <a:rPr lang="ru-RU" dirty="0" smtClean="0"/>
            </a:br>
            <a:r>
              <a:rPr lang="ru-RU" dirty="0" smtClean="0"/>
              <a:t>Нужно спортом заниматься</a:t>
            </a:r>
            <a:br>
              <a:rPr lang="ru-RU" dirty="0" smtClean="0"/>
            </a:br>
            <a:r>
              <a:rPr lang="ru-RU" dirty="0" smtClean="0"/>
              <a:t>От занятий физкультурой</a:t>
            </a:r>
            <a:br>
              <a:rPr lang="ru-RU" dirty="0" smtClean="0"/>
            </a:br>
            <a:r>
              <a:rPr lang="ru-RU" dirty="0" smtClean="0"/>
              <a:t>Будет стройная фигура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IMG_2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988840"/>
            <a:ext cx="3035829" cy="2276872"/>
          </a:xfrm>
          <a:prstGeom prst="rect">
            <a:avLst/>
          </a:prstGeom>
        </p:spPr>
      </p:pic>
      <p:pic>
        <p:nvPicPr>
          <p:cNvPr id="4" name="Рисунок 3" descr="IMG_2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412776"/>
            <a:ext cx="3131840" cy="2348880"/>
          </a:xfrm>
          <a:prstGeom prst="rect">
            <a:avLst/>
          </a:prstGeom>
        </p:spPr>
      </p:pic>
      <p:pic>
        <p:nvPicPr>
          <p:cNvPr id="5" name="Рисунок 4" descr="IMG_24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4005064"/>
            <a:ext cx="3011827" cy="2258870"/>
          </a:xfrm>
          <a:prstGeom prst="rect">
            <a:avLst/>
          </a:prstGeom>
        </p:spPr>
      </p:pic>
      <p:pic>
        <p:nvPicPr>
          <p:cNvPr id="6" name="Рисунок 5" descr="IMG_24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573016"/>
            <a:ext cx="3203848" cy="2402886"/>
          </a:xfrm>
          <a:prstGeom prst="rect">
            <a:avLst/>
          </a:prstGeom>
        </p:spPr>
      </p:pic>
    </p:spTree>
  </p:cSld>
  <p:clrMapOvr>
    <a:masterClrMapping/>
  </p:clrMapOvr>
  <p:transition spd="med" advClick="0" advTm="1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2606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Проявляет логопед </a:t>
            </a:r>
            <a:br>
              <a:rPr lang="ru-RU" dirty="0" smtClean="0"/>
            </a:br>
            <a:r>
              <a:rPr lang="ru-RU" dirty="0" smtClean="0"/>
              <a:t>Знанья и активность,</a:t>
            </a:r>
            <a:br>
              <a:rPr lang="ru-RU" dirty="0" smtClean="0"/>
            </a:br>
            <a:r>
              <a:rPr lang="ru-RU" dirty="0" smtClean="0"/>
              <a:t>Повышается у нас </a:t>
            </a:r>
            <a:br>
              <a:rPr lang="ru-RU" dirty="0" smtClean="0"/>
            </a:br>
            <a:r>
              <a:rPr lang="ru-RU" dirty="0" err="1" smtClean="0"/>
              <a:t>Коммуникативность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3" name="Рисунок 2" descr="IMG_2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988840"/>
            <a:ext cx="2771800" cy="2078850"/>
          </a:xfrm>
          <a:prstGeom prst="rect">
            <a:avLst/>
          </a:prstGeom>
        </p:spPr>
      </p:pic>
      <p:pic>
        <p:nvPicPr>
          <p:cNvPr id="4" name="Рисунок 3" descr="IMG_2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484784"/>
            <a:ext cx="2987824" cy="2240868"/>
          </a:xfrm>
          <a:prstGeom prst="rect">
            <a:avLst/>
          </a:prstGeom>
        </p:spPr>
      </p:pic>
      <p:pic>
        <p:nvPicPr>
          <p:cNvPr id="5" name="Рисунок 4" descr="IMG_25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005064"/>
            <a:ext cx="3347864" cy="2510898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2880320" cy="2160240"/>
          </a:xfrm>
          <a:prstGeom prst="rect">
            <a:avLst/>
          </a:prstGeom>
        </p:spPr>
      </p:pic>
      <p:pic>
        <p:nvPicPr>
          <p:cNvPr id="3" name="Рисунок 2" descr="IMG_24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3861048"/>
            <a:ext cx="3227851" cy="2420888"/>
          </a:xfrm>
          <a:prstGeom prst="rect">
            <a:avLst/>
          </a:prstGeom>
        </p:spPr>
      </p:pic>
      <p:pic>
        <p:nvPicPr>
          <p:cNvPr id="5" name="Рисунок 4" descr="IMG_24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700808"/>
            <a:ext cx="3347864" cy="25108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7744" y="3326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Свежий воздух малышам</a:t>
            </a:r>
          </a:p>
          <a:p>
            <a:r>
              <a:rPr lang="ru-RU" dirty="0" smtClean="0"/>
              <a:t>Нужен и полезен!</a:t>
            </a:r>
          </a:p>
          <a:p>
            <a:r>
              <a:rPr lang="ru-RU" dirty="0" smtClean="0"/>
              <a:t>Очень весело гулять нам!</a:t>
            </a:r>
          </a:p>
          <a:p>
            <a:r>
              <a:rPr lang="ru-RU" dirty="0" smtClean="0"/>
              <a:t>И никаких болезней!...</a:t>
            </a:r>
            <a:endParaRPr lang="ru-RU" dirty="0"/>
          </a:p>
        </p:txBody>
      </p:sp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76672"/>
            <a:ext cx="3491880" cy="2618910"/>
          </a:xfrm>
          <a:prstGeom prst="rect">
            <a:avLst/>
          </a:prstGeom>
        </p:spPr>
      </p:pic>
      <p:pic>
        <p:nvPicPr>
          <p:cNvPr id="3" name="Рисунок 2" descr="IMG_24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924944"/>
            <a:ext cx="3456384" cy="2592288"/>
          </a:xfrm>
          <a:prstGeom prst="rect">
            <a:avLst/>
          </a:prstGeom>
        </p:spPr>
      </p:pic>
      <p:pic>
        <p:nvPicPr>
          <p:cNvPr id="4" name="Рисунок 3" descr="IMG_24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501008"/>
            <a:ext cx="3611893" cy="270892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88640"/>
            <a:ext cx="3528392" cy="2646294"/>
          </a:xfrm>
          <a:prstGeom prst="rect">
            <a:avLst/>
          </a:prstGeom>
        </p:spPr>
      </p:pic>
      <p:pic>
        <p:nvPicPr>
          <p:cNvPr id="3" name="Рисунок 2" descr="IMG_24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02967" y="2947383"/>
            <a:ext cx="3635896" cy="2726922"/>
          </a:xfrm>
          <a:prstGeom prst="rect">
            <a:avLst/>
          </a:prstGeom>
        </p:spPr>
      </p:pic>
      <p:pic>
        <p:nvPicPr>
          <p:cNvPr id="4" name="Рисунок 3" descr="IMG_24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717032"/>
            <a:ext cx="3144349" cy="2358262"/>
          </a:xfrm>
          <a:prstGeom prst="rect">
            <a:avLst/>
          </a:prstGeom>
        </p:spPr>
      </p:pic>
      <p:pic>
        <p:nvPicPr>
          <p:cNvPr id="5" name="Рисунок 4" descr="IMG_24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980728"/>
            <a:ext cx="3384376" cy="2538282"/>
          </a:xfrm>
          <a:prstGeom prst="rect">
            <a:avLst/>
          </a:prstGeom>
        </p:spPr>
      </p:pic>
    </p:spTree>
  </p:cSld>
  <p:clrMapOvr>
    <a:masterClrMapping/>
  </p:clrMapOvr>
  <p:transition spd="med" advClick="0" advTm="1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63688" y="503528"/>
            <a:ext cx="41764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На обед нам дали щи,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Чай и запеканку.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Я люблю супы, борщи,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И люблю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сметанку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!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Рисунок 2" descr="IMG_2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564904"/>
            <a:ext cx="2880320" cy="2160240"/>
          </a:xfrm>
          <a:prstGeom prst="rect">
            <a:avLst/>
          </a:prstGeom>
        </p:spPr>
      </p:pic>
      <p:pic>
        <p:nvPicPr>
          <p:cNvPr id="4" name="Рисунок 3" descr="IMG_24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980728"/>
            <a:ext cx="2987824" cy="2240868"/>
          </a:xfrm>
          <a:prstGeom prst="rect">
            <a:avLst/>
          </a:prstGeom>
        </p:spPr>
      </p:pic>
      <p:pic>
        <p:nvPicPr>
          <p:cNvPr id="5" name="Рисунок 4" descr="IMG_25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933056"/>
            <a:ext cx="2915816" cy="218686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521296"/>
            <a:ext cx="3168352" cy="2376264"/>
          </a:xfrm>
          <a:prstGeom prst="rect">
            <a:avLst/>
          </a:prstGeom>
        </p:spPr>
      </p:pic>
      <p:pic>
        <p:nvPicPr>
          <p:cNvPr id="3" name="Рисунок 2" descr="IMG_2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844824"/>
            <a:ext cx="3168352" cy="2376264"/>
          </a:xfrm>
          <a:prstGeom prst="rect">
            <a:avLst/>
          </a:prstGeom>
        </p:spPr>
      </p:pic>
      <p:pic>
        <p:nvPicPr>
          <p:cNvPr id="4" name="Рисунок 3" descr="IMG_25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068960"/>
            <a:ext cx="3059832" cy="2294874"/>
          </a:xfrm>
          <a:prstGeom prst="rect">
            <a:avLst/>
          </a:prstGeom>
        </p:spPr>
      </p:pic>
      <p:pic>
        <p:nvPicPr>
          <p:cNvPr id="5" name="Рисунок 4" descr="IMG_25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4149080"/>
            <a:ext cx="3059832" cy="2294874"/>
          </a:xfrm>
          <a:prstGeom prst="rect">
            <a:avLst/>
          </a:prstGeom>
        </p:spPr>
      </p:pic>
    </p:spTree>
  </p:cSld>
  <p:clrMapOvr>
    <a:masterClrMapping/>
  </p:clrMapOvr>
  <p:transition spd="med" advClick="0" advTm="1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2606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Если целый день играть,</a:t>
            </a:r>
            <a:br>
              <a:rPr lang="ru-RU" dirty="0" smtClean="0"/>
            </a:br>
            <a:r>
              <a:rPr lang="ru-RU" dirty="0" smtClean="0"/>
              <a:t>Можем даже мы устать.</a:t>
            </a:r>
            <a:br>
              <a:rPr lang="ru-RU" dirty="0" smtClean="0"/>
            </a:br>
            <a:r>
              <a:rPr lang="ru-RU" dirty="0" smtClean="0"/>
              <a:t>И тогда, спасая нас</a:t>
            </a:r>
            <a:br>
              <a:rPr lang="ru-RU" dirty="0" smtClean="0"/>
            </a:br>
            <a:r>
              <a:rPr lang="ru-RU" dirty="0" smtClean="0"/>
              <a:t>К нам приходит</a:t>
            </a:r>
            <a:br>
              <a:rPr lang="ru-RU" dirty="0" smtClean="0"/>
            </a:br>
            <a:r>
              <a:rPr lang="ru-RU" dirty="0" smtClean="0"/>
              <a:t>«Тихий час».</a:t>
            </a:r>
            <a:endParaRPr lang="ru-RU" dirty="0"/>
          </a:p>
        </p:txBody>
      </p:sp>
      <p:pic>
        <p:nvPicPr>
          <p:cNvPr id="3" name="Рисунок 2" descr="IMG_25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916832"/>
            <a:ext cx="2736304" cy="2052228"/>
          </a:xfrm>
          <a:prstGeom prst="rect">
            <a:avLst/>
          </a:prstGeom>
        </p:spPr>
      </p:pic>
      <p:pic>
        <p:nvPicPr>
          <p:cNvPr id="4" name="Рисунок 3" descr="IMG_2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94955" y="2119291"/>
            <a:ext cx="3347864" cy="2510898"/>
          </a:xfrm>
          <a:prstGeom prst="rect">
            <a:avLst/>
          </a:prstGeom>
        </p:spPr>
      </p:pic>
      <p:pic>
        <p:nvPicPr>
          <p:cNvPr id="5" name="Рисунок 4" descr="IMG_25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196752"/>
            <a:ext cx="2915816" cy="2186862"/>
          </a:xfrm>
          <a:prstGeom prst="rect">
            <a:avLst/>
          </a:prstGeom>
        </p:spPr>
      </p:pic>
      <p:pic>
        <p:nvPicPr>
          <p:cNvPr id="8" name="Рисунок 7" descr="IMG_25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4149080"/>
            <a:ext cx="2939818" cy="2204864"/>
          </a:xfrm>
          <a:prstGeom prst="rect">
            <a:avLst/>
          </a:prstGeom>
        </p:spPr>
      </p:pic>
      <p:pic>
        <p:nvPicPr>
          <p:cNvPr id="9" name="Рисунок 8" descr="IMG_25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005064"/>
            <a:ext cx="3096344" cy="2322258"/>
          </a:xfrm>
          <a:prstGeom prst="rect">
            <a:avLst/>
          </a:prstGeom>
        </p:spPr>
      </p:pic>
    </p:spTree>
  </p:cSld>
  <p:clrMapOvr>
    <a:masterClrMapping/>
  </p:clrMapOvr>
  <p:transition spd="med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3227851" cy="2420888"/>
          </a:xfrm>
          <a:prstGeom prst="rect">
            <a:avLst/>
          </a:prstGeom>
        </p:spPr>
      </p:pic>
      <p:pic>
        <p:nvPicPr>
          <p:cNvPr id="4" name="Рисунок 3" descr="IMG_2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988840"/>
            <a:ext cx="3707904" cy="2780928"/>
          </a:xfrm>
          <a:prstGeom prst="rect">
            <a:avLst/>
          </a:prstGeom>
        </p:spPr>
      </p:pic>
      <p:pic>
        <p:nvPicPr>
          <p:cNvPr id="5" name="Рисунок 4" descr="IMG_25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4149080"/>
            <a:ext cx="3275856" cy="24568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11960" y="3326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Вместе с солнцем просыпаюсь,</a:t>
            </a:r>
            <a:br>
              <a:rPr lang="ru-RU" dirty="0" smtClean="0"/>
            </a:br>
            <a:r>
              <a:rPr lang="ru-RU" dirty="0" smtClean="0"/>
              <a:t>Я приходу утра рад.</a:t>
            </a:r>
            <a:br>
              <a:rPr lang="ru-RU" dirty="0" smtClean="0"/>
            </a:br>
            <a:r>
              <a:rPr lang="ru-RU" dirty="0" smtClean="0"/>
              <a:t>Быстро-быстро собираюсь</a:t>
            </a:r>
            <a:br>
              <a:rPr lang="ru-RU" dirty="0" smtClean="0"/>
            </a:br>
            <a:r>
              <a:rPr lang="ru-RU" dirty="0" smtClean="0"/>
              <a:t>Я в любимый детский сад!</a:t>
            </a:r>
            <a:endParaRPr lang="ru-RU" dirty="0"/>
          </a:p>
        </p:txBody>
      </p:sp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5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384884"/>
            <a:ext cx="2952328" cy="2214246"/>
          </a:xfrm>
          <a:prstGeom prst="rect">
            <a:avLst/>
          </a:prstGeom>
        </p:spPr>
      </p:pic>
      <p:pic>
        <p:nvPicPr>
          <p:cNvPr id="4" name="Рисунок 3" descr="IMG_05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3024336" cy="2268252"/>
          </a:xfrm>
          <a:prstGeom prst="rect">
            <a:avLst/>
          </a:prstGeom>
        </p:spPr>
      </p:pic>
      <p:pic>
        <p:nvPicPr>
          <p:cNvPr id="5" name="Рисунок 4" descr="IMG_05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861048"/>
            <a:ext cx="3107837" cy="2330878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91680" y="260648"/>
            <a:ext cx="3096344" cy="129614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Мы проснулись, потянулись</a:t>
            </a:r>
            <a:br>
              <a:rPr lang="ru-RU" sz="1600" dirty="0" smtClean="0"/>
            </a:br>
            <a:r>
              <a:rPr lang="ru-RU" sz="1600" dirty="0" smtClean="0"/>
              <a:t>И опять играть пошли!</a:t>
            </a:r>
            <a:endParaRPr lang="ru-RU" sz="1600" dirty="0"/>
          </a:p>
        </p:txBody>
      </p:sp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99412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Очень любим мы трудиться!</a:t>
            </a:r>
            <a:br>
              <a:rPr lang="ru-RU" sz="1800" dirty="0" smtClean="0"/>
            </a:br>
            <a:r>
              <a:rPr lang="ru-RU" sz="1800" dirty="0" smtClean="0"/>
              <a:t>Мы работы не боимся!</a:t>
            </a:r>
            <a:endParaRPr lang="ru-RU" sz="1800" dirty="0"/>
          </a:p>
        </p:txBody>
      </p:sp>
      <p:pic>
        <p:nvPicPr>
          <p:cNvPr id="4" name="Рисунок 3" descr="IMG_24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2952328" cy="2214246"/>
          </a:xfrm>
          <a:prstGeom prst="rect">
            <a:avLst/>
          </a:prstGeom>
        </p:spPr>
      </p:pic>
      <p:pic>
        <p:nvPicPr>
          <p:cNvPr id="5" name="Рисунок 4" descr="IMG_24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556792"/>
            <a:ext cx="2664296" cy="1998222"/>
          </a:xfrm>
          <a:prstGeom prst="rect">
            <a:avLst/>
          </a:prstGeom>
        </p:spPr>
      </p:pic>
      <p:pic>
        <p:nvPicPr>
          <p:cNvPr id="6" name="Рисунок 5" descr="IMG_24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645024"/>
            <a:ext cx="3107837" cy="2330878"/>
          </a:xfrm>
          <a:prstGeom prst="rect">
            <a:avLst/>
          </a:prstGeom>
        </p:spPr>
      </p:pic>
      <p:pic>
        <p:nvPicPr>
          <p:cNvPr id="7" name="Рисунок 6" descr="IMG_24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4005064"/>
            <a:ext cx="3275856" cy="245689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Ужин!!!Вкусный ужин!!!</a:t>
            </a:r>
            <a:br>
              <a:rPr lang="ru-RU" dirty="0" smtClean="0"/>
            </a:br>
            <a:r>
              <a:rPr lang="ru-RU" dirty="0" smtClean="0"/>
              <a:t>Очень всем нам нужен!</a:t>
            </a:r>
            <a:br>
              <a:rPr lang="ru-RU" dirty="0" smtClean="0"/>
            </a:br>
            <a:r>
              <a:rPr lang="ru-RU" dirty="0" smtClean="0"/>
              <a:t>Пришли родители за нами</a:t>
            </a:r>
            <a:br>
              <a:rPr lang="ru-RU" dirty="0" smtClean="0"/>
            </a:br>
            <a:r>
              <a:rPr lang="ru-RU" dirty="0" smtClean="0"/>
              <a:t>Мы спешим домой, к маме</a:t>
            </a:r>
            <a:endParaRPr lang="ru-RU" dirty="0"/>
          </a:p>
        </p:txBody>
      </p:sp>
      <p:pic>
        <p:nvPicPr>
          <p:cNvPr id="5" name="Рисунок 4" descr="IMG_2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844824"/>
            <a:ext cx="2808312" cy="2106234"/>
          </a:xfrm>
          <a:prstGeom prst="rect">
            <a:avLst/>
          </a:prstGeom>
        </p:spPr>
      </p:pic>
      <p:pic>
        <p:nvPicPr>
          <p:cNvPr id="6" name="Рисунок 5" descr="IMG_25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284984"/>
            <a:ext cx="3059832" cy="2294874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123728" y="260648"/>
            <a:ext cx="35283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Детки в садике живут,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Здесь играют и поют,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Здесь друзей себе находят,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На прогулку с ними ходят.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0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3059832" cy="2294874"/>
          </a:xfrm>
          <a:prstGeom prst="rect">
            <a:avLst/>
          </a:prstGeom>
        </p:spPr>
      </p:pic>
      <p:pic>
        <p:nvPicPr>
          <p:cNvPr id="4" name="Рисунок 3" descr="IMG_08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717032"/>
            <a:ext cx="3347864" cy="2510898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860032" y="332656"/>
            <a:ext cx="3779912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Солнце скрылось за домами,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Покидаем детский сад.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Я рассказываю маме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Про себя и про ребят.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Как мы хором песни пели,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Как играли в чехарду,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Что мы пили,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Что мы ели,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Что читали в детсаду.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Я рассказываю честно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 подробно обо всем.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Знаю, маме интересно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Знать о том,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Как мы живем.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24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2091" y="2638349"/>
            <a:ext cx="4043941" cy="303295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2606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Мы зарядкой заниматься</a:t>
            </a:r>
            <a:br>
              <a:rPr lang="ru-RU" b="1" dirty="0" smtClean="0"/>
            </a:br>
            <a:r>
              <a:rPr lang="ru-RU" b="1" dirty="0" smtClean="0"/>
              <a:t>Начинаем по утрам.</a:t>
            </a:r>
            <a:br>
              <a:rPr lang="ru-RU" b="1" dirty="0" smtClean="0"/>
            </a:br>
            <a:r>
              <a:rPr lang="ru-RU" b="1" dirty="0" smtClean="0"/>
              <a:t>Пусть болезни нас боятся,</a:t>
            </a:r>
            <a:br>
              <a:rPr lang="ru-RU" b="1" dirty="0" smtClean="0"/>
            </a:br>
            <a:r>
              <a:rPr lang="ru-RU" b="1" dirty="0" smtClean="0"/>
              <a:t>Пусть они не ходят к нам.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3" name="Рисунок 2" descr="IMG_2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727430"/>
            <a:ext cx="3024336" cy="2268252"/>
          </a:xfrm>
          <a:prstGeom prst="rect">
            <a:avLst/>
          </a:prstGeom>
        </p:spPr>
      </p:pic>
      <p:pic>
        <p:nvPicPr>
          <p:cNvPr id="4" name="Рисунок 3" descr="IMG_22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988840"/>
            <a:ext cx="3024336" cy="2268252"/>
          </a:xfrm>
          <a:prstGeom prst="rect">
            <a:avLst/>
          </a:prstGeom>
        </p:spPr>
      </p:pic>
      <p:pic>
        <p:nvPicPr>
          <p:cNvPr id="5" name="Рисунок 4" descr="IMG_22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221088"/>
            <a:ext cx="3035830" cy="227687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23274"/>
            <a:ext cx="3024336" cy="2268252"/>
          </a:xfrm>
          <a:prstGeom prst="rect">
            <a:avLst/>
          </a:prstGeom>
        </p:spPr>
      </p:pic>
      <p:pic>
        <p:nvPicPr>
          <p:cNvPr id="3" name="Рисунок 2" descr="IMG_22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348880"/>
            <a:ext cx="3419872" cy="2564904"/>
          </a:xfrm>
          <a:prstGeom prst="rect">
            <a:avLst/>
          </a:prstGeom>
        </p:spPr>
      </p:pic>
      <p:pic>
        <p:nvPicPr>
          <p:cNvPr id="4" name="Рисунок 3" descr="IMG_22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76872"/>
            <a:ext cx="2987824" cy="2240868"/>
          </a:xfrm>
          <a:prstGeom prst="rect">
            <a:avLst/>
          </a:prstGeom>
        </p:spPr>
      </p:pic>
      <p:pic>
        <p:nvPicPr>
          <p:cNvPr id="5" name="Рисунок 4" descr="IMG_22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4293096"/>
            <a:ext cx="3024336" cy="226825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764704"/>
            <a:ext cx="2843808" cy="2132856"/>
          </a:xfrm>
          <a:prstGeom prst="rect">
            <a:avLst/>
          </a:prstGeom>
        </p:spPr>
      </p:pic>
      <p:pic>
        <p:nvPicPr>
          <p:cNvPr id="3" name="Рисунок 2" descr="IMG_23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340768"/>
            <a:ext cx="3059832" cy="2294874"/>
          </a:xfrm>
          <a:prstGeom prst="rect">
            <a:avLst/>
          </a:prstGeom>
        </p:spPr>
      </p:pic>
      <p:pic>
        <p:nvPicPr>
          <p:cNvPr id="4" name="Рисунок 3" descr="IMG_2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284984"/>
            <a:ext cx="2915816" cy="2186862"/>
          </a:xfrm>
          <a:prstGeom prst="rect">
            <a:avLst/>
          </a:prstGeom>
        </p:spPr>
      </p:pic>
      <p:pic>
        <p:nvPicPr>
          <p:cNvPr id="5" name="Рисунок 4" descr="IMG_23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4365104"/>
            <a:ext cx="2808312" cy="2106234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Мы за столиком сидим,</a:t>
            </a:r>
            <a:br>
              <a:rPr lang="ru-RU" dirty="0" smtClean="0"/>
            </a:br>
            <a:r>
              <a:rPr lang="ru-RU" dirty="0" smtClean="0"/>
              <a:t>Вкусный </a:t>
            </a:r>
            <a:r>
              <a:rPr lang="ru-RU" b="1" dirty="0" smtClean="0"/>
              <a:t>завтрак</a:t>
            </a:r>
            <a:r>
              <a:rPr lang="ru-RU" dirty="0" smtClean="0"/>
              <a:t> мы едим.</a:t>
            </a:r>
            <a:br>
              <a:rPr lang="ru-RU" dirty="0" smtClean="0"/>
            </a:br>
            <a:r>
              <a:rPr lang="ru-RU" dirty="0" smtClean="0"/>
              <a:t>Постарались повара,</a:t>
            </a:r>
            <a:br>
              <a:rPr lang="ru-RU" dirty="0" smtClean="0"/>
            </a:br>
            <a:r>
              <a:rPr lang="ru-RU" dirty="0" smtClean="0"/>
              <a:t>Приготовили с утра</a:t>
            </a:r>
            <a:endParaRPr lang="ru-RU" dirty="0"/>
          </a:p>
        </p:txBody>
      </p:sp>
      <p:pic>
        <p:nvPicPr>
          <p:cNvPr id="3" name="Рисунок 2" descr="IMG_25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2987824" cy="2240868"/>
          </a:xfrm>
          <a:prstGeom prst="rect">
            <a:avLst/>
          </a:prstGeom>
        </p:spPr>
      </p:pic>
      <p:pic>
        <p:nvPicPr>
          <p:cNvPr id="4" name="Рисунок 3" descr="IMG_2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76672"/>
            <a:ext cx="3240360" cy="2430270"/>
          </a:xfrm>
          <a:prstGeom prst="rect">
            <a:avLst/>
          </a:prstGeom>
        </p:spPr>
      </p:pic>
      <p:pic>
        <p:nvPicPr>
          <p:cNvPr id="5" name="Рисунок 4" descr="IMG_25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573016"/>
            <a:ext cx="3240360" cy="243027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2606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Математика у нас,</a:t>
            </a:r>
            <a:br>
              <a:rPr lang="ru-RU" dirty="0" smtClean="0"/>
            </a:br>
            <a:r>
              <a:rPr lang="ru-RU" dirty="0" smtClean="0"/>
              <a:t>Нам ведь скоро в первый класс.</a:t>
            </a:r>
            <a:br>
              <a:rPr lang="ru-RU" dirty="0" smtClean="0"/>
            </a:br>
            <a:r>
              <a:rPr lang="ru-RU" dirty="0" smtClean="0"/>
              <a:t>Мы на палочках считали –</a:t>
            </a:r>
            <a:br>
              <a:rPr lang="ru-RU" dirty="0" smtClean="0"/>
            </a:br>
            <a:r>
              <a:rPr lang="ru-RU" dirty="0" smtClean="0"/>
              <a:t>Складывали, вычитали...</a:t>
            </a:r>
            <a:endParaRPr lang="ru-RU" dirty="0"/>
          </a:p>
        </p:txBody>
      </p:sp>
      <p:pic>
        <p:nvPicPr>
          <p:cNvPr id="3" name="Рисунок 2" descr="IMG_2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924944"/>
            <a:ext cx="3347864" cy="2510898"/>
          </a:xfrm>
          <a:prstGeom prst="rect">
            <a:avLst/>
          </a:prstGeom>
        </p:spPr>
      </p:pic>
      <p:pic>
        <p:nvPicPr>
          <p:cNvPr id="4" name="Рисунок 3" descr="IMG_2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00808"/>
            <a:ext cx="3275856" cy="245689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Учим мы стихи и песни </a:t>
            </a:r>
            <a:br>
              <a:rPr lang="ru-RU" dirty="0" smtClean="0"/>
            </a:br>
            <a:r>
              <a:rPr lang="ru-RU" dirty="0" smtClean="0"/>
              <a:t>В нашей группе дошколят! </a:t>
            </a:r>
            <a:br>
              <a:rPr lang="ru-RU" dirty="0" smtClean="0"/>
            </a:br>
            <a:r>
              <a:rPr lang="ru-RU" dirty="0" smtClean="0"/>
              <a:t>Места нет для нас чудесней! </a:t>
            </a:r>
            <a:br>
              <a:rPr lang="ru-RU" dirty="0" smtClean="0"/>
            </a:br>
            <a:r>
              <a:rPr lang="ru-RU" dirty="0" smtClean="0"/>
              <a:t>Чем любимый детский сад! </a:t>
            </a:r>
            <a:endParaRPr lang="ru-RU" dirty="0"/>
          </a:p>
        </p:txBody>
      </p:sp>
      <p:pic>
        <p:nvPicPr>
          <p:cNvPr id="3" name="Рисунок 2" descr="IMG_2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2747797" cy="2060848"/>
          </a:xfrm>
          <a:prstGeom prst="rect">
            <a:avLst/>
          </a:prstGeom>
        </p:spPr>
      </p:pic>
      <p:pic>
        <p:nvPicPr>
          <p:cNvPr id="4" name="Рисунок 3" descr="IMG_24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772816"/>
            <a:ext cx="2808312" cy="2106234"/>
          </a:xfrm>
          <a:prstGeom prst="rect">
            <a:avLst/>
          </a:prstGeom>
        </p:spPr>
      </p:pic>
      <p:pic>
        <p:nvPicPr>
          <p:cNvPr id="5" name="Рисунок 4" descr="IMG_24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3789040"/>
            <a:ext cx="3203848" cy="2402886"/>
          </a:xfrm>
          <a:prstGeom prst="rect">
            <a:avLst/>
          </a:prstGeom>
        </p:spPr>
      </p:pic>
      <p:pic>
        <p:nvPicPr>
          <p:cNvPr id="6" name="Рисунок 5" descr="IMG_24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077072"/>
            <a:ext cx="3168352" cy="2376264"/>
          </a:xfrm>
          <a:prstGeom prst="rect">
            <a:avLst/>
          </a:prstGeom>
        </p:spPr>
      </p:pic>
    </p:spTree>
  </p:cSld>
  <p:clrMapOvr>
    <a:masterClrMapping/>
  </p:clrMapOvr>
  <p:transition spd="med" advClick="0" advTm="1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60648"/>
            <a:ext cx="3312368" cy="2484276"/>
          </a:xfrm>
          <a:prstGeom prst="rect">
            <a:avLst/>
          </a:prstGeom>
        </p:spPr>
      </p:pic>
      <p:pic>
        <p:nvPicPr>
          <p:cNvPr id="3" name="Рисунок 2" descr="IMG_24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556792"/>
            <a:ext cx="2987824" cy="2240868"/>
          </a:xfrm>
          <a:prstGeom prst="rect">
            <a:avLst/>
          </a:prstGeom>
        </p:spPr>
      </p:pic>
      <p:pic>
        <p:nvPicPr>
          <p:cNvPr id="4" name="Рисунок 3" descr="IMG_2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212976"/>
            <a:ext cx="2915816" cy="2186862"/>
          </a:xfrm>
          <a:prstGeom prst="rect">
            <a:avLst/>
          </a:prstGeom>
        </p:spPr>
      </p:pic>
      <p:pic>
        <p:nvPicPr>
          <p:cNvPr id="5" name="Рисунок 4" descr="IMG_24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4221088"/>
            <a:ext cx="3059832" cy="2294874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161</Words>
  <Application>Microsoft Office PowerPoint</Application>
  <PresentationFormat>Экран (4:3)</PresentationFormat>
  <Paragraphs>37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Один день из жизни  детей детского сада № 321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проснулись, потянулись И опять играть пошли!</vt:lpstr>
      <vt:lpstr>Очень любим мы трудиться! Мы работы не боимся!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Гость</cp:lastModifiedBy>
  <cp:revision>25</cp:revision>
  <dcterms:created xsi:type="dcterms:W3CDTF">2013-01-06T18:32:13Z</dcterms:created>
  <dcterms:modified xsi:type="dcterms:W3CDTF">2016-04-08T12:17:05Z</dcterms:modified>
</cp:coreProperties>
</file>